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5" r:id="rId4"/>
    <p:sldId id="257" r:id="rId5"/>
    <p:sldId id="259" r:id="rId6"/>
    <p:sldId id="260" r:id="rId7"/>
    <p:sldId id="262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6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E6EF-67C7-0444-9538-20B203B10447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CBA15-CE4C-D540-9DEA-25D77AAAE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3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CBA15-CE4C-D540-9DEA-25D77AAAE3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3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ec2-34-210-217-19.us-west-2.compute.amazonaws.com/PHP/html/adminPHP/html/login.ph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D.Eco</a:t>
            </a:r>
            <a:r>
              <a:rPr lang="en-US" dirty="0"/>
              <a:t> Sprint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Fiasal</a:t>
            </a:r>
            <a:r>
              <a:rPr lang="en-US" dirty="0"/>
              <a:t> </a:t>
            </a:r>
            <a:r>
              <a:rPr lang="en-US" dirty="0" err="1"/>
              <a:t>Alsabahn</a:t>
            </a:r>
            <a:r>
              <a:rPr lang="en-US" dirty="0"/>
              <a:t>, Cory Harris, Morgan Brown, Kylie Pfaff</a:t>
            </a:r>
          </a:p>
        </p:txBody>
      </p:sp>
    </p:spTree>
    <p:extLst>
      <p:ext uri="{BB962C8B-B14F-4D97-AF65-F5344CB8AC3E}">
        <p14:creationId xmlns:p14="http://schemas.microsoft.com/office/powerpoint/2010/main" val="87356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 Completion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Slash Screen</a:t>
            </a:r>
          </a:p>
          <a:p>
            <a:r>
              <a:rPr lang="en-US" dirty="0"/>
              <a:t>View Trees on Campus</a:t>
            </a:r>
          </a:p>
          <a:p>
            <a:r>
              <a:rPr lang="en-US" dirty="0"/>
              <a:t>View/Read about Trees</a:t>
            </a:r>
          </a:p>
          <a:p>
            <a:r>
              <a:rPr lang="en-US" dirty="0"/>
              <a:t>21 Tree Tour</a:t>
            </a:r>
          </a:p>
          <a:p>
            <a:r>
              <a:rPr lang="en-US" dirty="0"/>
              <a:t>Admin Page</a:t>
            </a:r>
          </a:p>
          <a:p>
            <a:r>
              <a:rPr lang="en-US" dirty="0"/>
              <a:t>Navigation Button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</p:spTree>
    <p:extLst>
      <p:ext uri="{BB962C8B-B14F-4D97-AF65-F5344CB8AC3E}">
        <p14:creationId xmlns:p14="http://schemas.microsoft.com/office/powerpoint/2010/main" val="1309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E601-9358-4648-B56E-5FC835F9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Use Case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4EFC43-6461-F045-B163-06446D199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2334501"/>
            <a:ext cx="8596312" cy="2555416"/>
          </a:xfrm>
        </p:spPr>
      </p:pic>
    </p:spTree>
    <p:extLst>
      <p:ext uri="{BB962C8B-B14F-4D97-AF65-F5344CB8AC3E}">
        <p14:creationId xmlns:p14="http://schemas.microsoft.com/office/powerpoint/2010/main" val="253453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 Acceptance Plan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700081"/>
              </p:ext>
            </p:extLst>
          </p:nvPr>
        </p:nvGraphicFramePr>
        <p:xfrm>
          <a:off x="677863" y="2160588"/>
          <a:ext cx="8596311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 Tree Description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Admin to EC2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 Image on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8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Upload/Descriptions for Admin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16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Restructure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1564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</p:spTree>
    <p:extLst>
      <p:ext uri="{BB962C8B-B14F-4D97-AF65-F5344CB8AC3E}">
        <p14:creationId xmlns:p14="http://schemas.microsoft.com/office/powerpoint/2010/main" val="130752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- iOS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3579" y="609600"/>
            <a:ext cx="1947049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Splash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167" y="5217146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 Map (559)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0627" y="5228268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CE61-0255-F546-A3A5-7D7E4F0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07" y="86598"/>
            <a:ext cx="794186" cy="141259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77B19A9-2E39-C044-8DBC-CE63A122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033" y="1704859"/>
            <a:ext cx="1935456" cy="3442531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84ACD5-CC39-A949-901D-957EE6BA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193" y="1696104"/>
            <a:ext cx="1931551" cy="3435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595CB6-CE17-2A4A-9BEB-7F379E45999B}"/>
              </a:ext>
            </a:extLst>
          </p:cNvPr>
          <p:cNvSpPr txBox="1"/>
          <p:nvPr/>
        </p:nvSpPr>
        <p:spPr>
          <a:xfrm>
            <a:off x="4975668" y="5231851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Tree Tour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CBA9AC-C32D-3C41-8ACA-2C3A6B6F4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303" y="1687349"/>
            <a:ext cx="1931552" cy="34355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EA5B15-47A0-0E47-A609-52626FBBF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209" y="1704859"/>
            <a:ext cx="1930533" cy="34337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867301-A663-534E-A9FA-D5E9F80CA204}"/>
              </a:ext>
            </a:extLst>
          </p:cNvPr>
          <p:cNvSpPr txBox="1"/>
          <p:nvPr/>
        </p:nvSpPr>
        <p:spPr>
          <a:xfrm>
            <a:off x="9421520" y="5228268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1CB9DE-73A7-3144-BB95-42B22B37835F}"/>
              </a:ext>
            </a:extLst>
          </p:cNvPr>
          <p:cNvSpPr txBox="1"/>
          <p:nvPr/>
        </p:nvSpPr>
        <p:spPr>
          <a:xfrm>
            <a:off x="2716417" y="5239373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 Menu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F69E20-1CB1-5643-AC57-0EFF4FF90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6417" y="1687349"/>
            <a:ext cx="1953903" cy="3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2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- 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8529" y="715689"/>
            <a:ext cx="1947049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Splash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442" y="5697810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 Map (559)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67732" y="5700495"/>
            <a:ext cx="19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Tree Tour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157950-E4B1-4548-B562-DC90E31C69FF}"/>
              </a:ext>
            </a:extLst>
          </p:cNvPr>
          <p:cNvPicPr/>
          <p:nvPr/>
        </p:nvPicPr>
        <p:blipFill rotWithShape="1">
          <a:blip r:embed="rId3"/>
          <a:srcRect l="62678" t="14643" r="13384" b="6879"/>
          <a:stretch/>
        </p:blipFill>
        <p:spPr bwMode="auto">
          <a:xfrm>
            <a:off x="191677" y="1505658"/>
            <a:ext cx="2225757" cy="4104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0AB6A6-C7C2-3840-B2DD-35195D83BEFB}"/>
              </a:ext>
            </a:extLst>
          </p:cNvPr>
          <p:cNvPicPr/>
          <p:nvPr/>
        </p:nvPicPr>
        <p:blipFill rotWithShape="1">
          <a:blip r:embed="rId4"/>
          <a:srcRect l="62436" t="13676" r="13590" b="6781"/>
          <a:stretch/>
        </p:blipFill>
        <p:spPr bwMode="auto">
          <a:xfrm>
            <a:off x="7081949" y="1578521"/>
            <a:ext cx="2160211" cy="4031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4D1392-D388-D64C-B660-16A14D637125}"/>
              </a:ext>
            </a:extLst>
          </p:cNvPr>
          <p:cNvPicPr/>
          <p:nvPr/>
        </p:nvPicPr>
        <p:blipFill rotWithShape="1">
          <a:blip r:embed="rId5"/>
          <a:srcRect l="62436" t="13220" r="13590" b="7009"/>
          <a:stretch/>
        </p:blipFill>
        <p:spPr bwMode="auto">
          <a:xfrm>
            <a:off x="2491939" y="1532392"/>
            <a:ext cx="2178685" cy="407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A5FAB7-3328-CF44-ACD5-EF17D397EE25}"/>
              </a:ext>
            </a:extLst>
          </p:cNvPr>
          <p:cNvPicPr/>
          <p:nvPr/>
        </p:nvPicPr>
        <p:blipFill rotWithShape="1">
          <a:blip r:embed="rId6"/>
          <a:srcRect l="62436" t="14131" r="13590" b="7008"/>
          <a:stretch/>
        </p:blipFill>
        <p:spPr bwMode="auto">
          <a:xfrm>
            <a:off x="4819634" y="1555456"/>
            <a:ext cx="2203872" cy="407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16C245-0281-1B4D-B0EA-E01E3A08BBE7}"/>
              </a:ext>
            </a:extLst>
          </p:cNvPr>
          <p:cNvPicPr/>
          <p:nvPr/>
        </p:nvPicPr>
        <p:blipFill rotWithShape="1">
          <a:blip r:embed="rId7"/>
          <a:srcRect l="62436" t="13220" r="13718" b="7237"/>
          <a:stretch/>
        </p:blipFill>
        <p:spPr bwMode="auto">
          <a:xfrm>
            <a:off x="9390350" y="1578521"/>
            <a:ext cx="2148659" cy="4031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B5CE8F-7180-2246-AD44-2A19DB8D8E96}"/>
              </a:ext>
            </a:extLst>
          </p:cNvPr>
          <p:cNvSpPr txBox="1"/>
          <p:nvPr/>
        </p:nvSpPr>
        <p:spPr>
          <a:xfrm>
            <a:off x="9425706" y="5633209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B4266B-FC3D-D84E-AD88-ED4EC7ADDAF6}"/>
              </a:ext>
            </a:extLst>
          </p:cNvPr>
          <p:cNvSpPr txBox="1"/>
          <p:nvPr/>
        </p:nvSpPr>
        <p:spPr>
          <a:xfrm>
            <a:off x="2491939" y="5697810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Menu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B555564-6385-5343-91B6-E81AD175F4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96" y="71157"/>
            <a:ext cx="755333" cy="1456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0D67AB-85CF-3E47-BB45-F8283091A290}"/>
              </a:ext>
            </a:extLst>
          </p:cNvPr>
          <p:cNvSpPr txBox="1"/>
          <p:nvPr/>
        </p:nvSpPr>
        <p:spPr>
          <a:xfrm>
            <a:off x="7265777" y="5662422"/>
            <a:ext cx="20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807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BB085-CD8E-2046-91E8-56EDDC9A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8" y="1119529"/>
            <a:ext cx="6835608" cy="51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2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334" y="6400800"/>
            <a:ext cx="241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D.Eco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January 19, 2018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C5229603-750E-3F46-9738-D73E5E66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7696864" cy="48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3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B0F6-1CD7-B845-853A-943B8BE8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Transition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3109-C033-6942-89E8-70EDDAE43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Testing (Bio Students) </a:t>
            </a:r>
            <a:r>
              <a:rPr lang="en-US" b="1" dirty="0"/>
              <a:t>by April 2, 2018</a:t>
            </a:r>
            <a:endParaRPr lang="en-US" dirty="0"/>
          </a:p>
          <a:p>
            <a:r>
              <a:rPr lang="en-US" dirty="0"/>
              <a:t>Move AWS scripts to Drury owned AWS </a:t>
            </a:r>
            <a:r>
              <a:rPr lang="en-US" b="1" dirty="0"/>
              <a:t>by April 27, 2018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741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180</TotalTime>
  <Words>197</Words>
  <Application>Microsoft Macintosh PowerPoint</Application>
  <PresentationFormat>Widescreen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Mangal</vt:lpstr>
      <vt:lpstr>Trebuchet MS</vt:lpstr>
      <vt:lpstr>Wingdings 3</vt:lpstr>
      <vt:lpstr>Facet</vt:lpstr>
      <vt:lpstr>D.Eco Sprint 4</vt:lpstr>
      <vt:lpstr>Sprint 3 Completion</vt:lpstr>
      <vt:lpstr>Sprint 4 Use Case Diagram</vt:lpstr>
      <vt:lpstr>Sprint 4 Acceptance Plan</vt:lpstr>
      <vt:lpstr>User Interface - iOS</vt:lpstr>
      <vt:lpstr>User Interface - Android</vt:lpstr>
      <vt:lpstr>Architecture</vt:lpstr>
      <vt:lpstr>Admin Page</vt:lpstr>
      <vt:lpstr>Product Transition Plan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D.Eco Sprint 3</dc:title>
  <dc:creator>Kylie Pfaff</dc:creator>
  <cp:lastModifiedBy>Kylie Pfaff</cp:lastModifiedBy>
  <cp:revision>18</cp:revision>
  <dcterms:created xsi:type="dcterms:W3CDTF">2017-12-04T18:06:26Z</dcterms:created>
  <dcterms:modified xsi:type="dcterms:W3CDTF">2018-03-07T14:54:28Z</dcterms:modified>
</cp:coreProperties>
</file>